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52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1AEAC-A17B-31AF-EC60-C20392B0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95" y="379052"/>
            <a:ext cx="6425610" cy="1705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965B5F-B714-B84E-C95A-247A42951206}"/>
              </a:ext>
            </a:extLst>
          </p:cNvPr>
          <p:cNvSpPr txBox="1"/>
          <p:nvPr/>
        </p:nvSpPr>
        <p:spPr>
          <a:xfrm>
            <a:off x="22796" y="2535382"/>
            <a:ext cx="1463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 Project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06A42-7ED3-5D2E-DBA1-88CD789257CE}"/>
              </a:ext>
            </a:extLst>
          </p:cNvPr>
          <p:cNvSpPr txBox="1"/>
          <p:nvPr/>
        </p:nvSpPr>
        <p:spPr>
          <a:xfrm>
            <a:off x="22796" y="3887746"/>
            <a:ext cx="1465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Topic- Ecommerce Sales Dashboard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A9F8-87E0-6548-4BB2-6F33E86376AB}"/>
              </a:ext>
            </a:extLst>
          </p:cNvPr>
          <p:cNvSpPr txBox="1"/>
          <p:nvPr/>
        </p:nvSpPr>
        <p:spPr>
          <a:xfrm>
            <a:off x="1174173" y="6172200"/>
            <a:ext cx="4218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to:-</a:t>
            </a:r>
          </a:p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 Mathur</a:t>
            </a:r>
          </a:p>
          <a:p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7E0AC-291A-D6DC-C18C-D0B1086881BC}"/>
              </a:ext>
            </a:extLst>
          </p:cNvPr>
          <p:cNvSpPr txBox="1"/>
          <p:nvPr/>
        </p:nvSpPr>
        <p:spPr>
          <a:xfrm>
            <a:off x="10276609" y="6172200"/>
            <a:ext cx="57461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by:-</a:t>
            </a:r>
          </a:p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Harshit Sharma </a:t>
            </a:r>
          </a:p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(Reg. No. -15804)</a:t>
            </a:r>
          </a:p>
        </p:txBody>
      </p:sp>
    </p:spTree>
    <p:extLst>
      <p:ext uri="{BB962C8B-B14F-4D97-AF65-F5344CB8AC3E}">
        <p14:creationId xmlns:p14="http://schemas.microsoft.com/office/powerpoint/2010/main" val="77613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323" y="2744867"/>
            <a:ext cx="4887754" cy="27398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17257"/>
            <a:ext cx="71393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YTD Performance Overview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provides a comprehensive overview of our year-to-date performance. It highlights key insights across sales, profit, and regional performance. We will also examine top and bottom-performing products, shipping metrics, and strategic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769" y="989528"/>
            <a:ext cx="7474744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Performance Deep Dive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1769" y="2296358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84841" y="2296358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Overview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4841" y="2782491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 reached $2.06M, a slight decrease of -1.93% YTD.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21769" y="3657005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84841" y="3657005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 the Decline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4841" y="4143137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high-performing product categories.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21769" y="5017651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84841" y="5017651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4841" y="5503783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campaigns to boost sales and market share.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21769" y="6378297"/>
            <a:ext cx="528280" cy="528280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84841" y="6378297"/>
            <a:ext cx="276248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Analyze Trends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4841" y="6864429"/>
            <a:ext cx="6737390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Adjust pricing strategies to remain competitive.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Profit and Profit Margin Analysis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418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Profit Growth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 stands at $233.7K, a healthy increase of +7.49%.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00813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Margin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 Margin at 11.35%, a significant +9.60% improvement.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197441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 optimization measures across departments boost profit.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8406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Category Performance Breakdown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Office Supplies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Declining at -4.67%. Increased competition and changing consumer preferences.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at +1.20%. Innovation and demand for new products drive growth.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Furniture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at +3.23%. Home office setups and design trends are key factors.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1363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Regional Sales Analysis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West Region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$653.2K, accounting for 31.73% of total sales.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Region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$480K (23.3%).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East Region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$450K (21.8%).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South Region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$476.8K (23.17%).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36244"/>
            <a:ext cx="95586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and Bottom Performing Products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385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29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Easy-staple paper: $14K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965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Global Deluxe Highlighters: $11K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 promotion for top-selling products.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6385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Lowest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2298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Xerox 1973: $0.23K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and adjust strategies for low-performing products.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56874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Same Day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$1.25M, 60.95%.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4846" y="453782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2702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Second Day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76582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$500K (24.3%).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53268" y="302597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263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 Class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758934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$225K (10.9%).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53268" y="6049566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94904"/>
            <a:ext cx="7204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320070"/>
            <a:ext cx="315896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High-Growth Categories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Technology and Furniture sectors for expansion.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794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81560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campaigns in Central and East regions to boost sales.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7894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99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Product Mix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815608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overall sales and profitability through careful product selection.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357</Words>
  <Application>Microsoft Office PowerPoint</Application>
  <PresentationFormat>Custom</PresentationFormat>
  <Paragraphs>74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Times New Roman</vt:lpstr>
      <vt:lpstr>Arial</vt:lpstr>
      <vt:lpstr>PT Sans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nithin raam A</cp:lastModifiedBy>
  <cp:revision>2</cp:revision>
  <dcterms:created xsi:type="dcterms:W3CDTF">2025-03-24T12:38:34Z</dcterms:created>
  <dcterms:modified xsi:type="dcterms:W3CDTF">2025-03-24T13:42:04Z</dcterms:modified>
</cp:coreProperties>
</file>